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8.xml.rels" ContentType="application/vnd.openxmlformats-package.relationships+xml"/>
  <Override PartName="/ppt/notesSlides/notesSlide8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ACE2A602-0C53-40E5-884F-59092F51119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20"/>
          <p:cNvSpPr/>
          <p:nvPr/>
        </p:nvSpPr>
        <p:spPr>
          <a:xfrm>
            <a:off x="666360" y="4616640"/>
            <a:ext cx="5334480" cy="43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8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90320" cy="18324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7040" cy="106992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0880" cy="23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77605135-5D9E-407C-930E-ECA23CB2CB3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9840" cy="20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640" cy="80604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760" cy="328176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7B83F551-FC99-4184-9EF4-C4E12A54454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6B85653F-BC6A-497E-88A4-43B89476B7E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1ED70D2-C6C9-4443-BE19-5C92A8F5E2B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8120" cy="11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Object-Oriented Programming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4560" cy="115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1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960" cy="340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Box 5"/>
          <p:cNvSpPr/>
          <p:nvPr/>
        </p:nvSpPr>
        <p:spPr>
          <a:xfrm>
            <a:off x="4252320" y="3292920"/>
            <a:ext cx="3686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Box 5"/>
          <p:cNvSpPr/>
          <p:nvPr/>
        </p:nvSpPr>
        <p:spPr>
          <a:xfrm>
            <a:off x="3848760" y="3292920"/>
            <a:ext cx="4661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Classes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871200" y="1363320"/>
            <a:ext cx="10707840" cy="3960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be used to define actions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Classes can be used to define objects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Once an object has been defined, it is referred to as an instance of that class.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instance (heh), if a pizza is a class, then a pepperoni pizza is an instance of that class.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pepperoni pizza is the object created from the class of pizza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6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init Function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855720" y="1388160"/>
            <a:ext cx="10707840" cy="5025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"""A model of a person"""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__init__(self, f_name, l_name, age)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"""The attributes of a person"""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self.first_name = f_name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self.last_name = l_name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self.age = age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self.height = 0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self.weight = 0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TextShape 1"/>
          <p:cNvSpPr/>
          <p:nvPr/>
        </p:nvSpPr>
        <p:spPr>
          <a:xfrm>
            <a:off x="608400" y="165600"/>
            <a:ext cx="10963440" cy="113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repr Function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TextShape 2"/>
          <p:cNvSpPr/>
          <p:nvPr/>
        </p:nvSpPr>
        <p:spPr>
          <a:xfrm>
            <a:off x="552600" y="1413360"/>
            <a:ext cx="10963440" cy="113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28400" indent="-322920">
              <a:lnSpc>
                <a:spcPct val="93000"/>
              </a:lnSpc>
              <a:buClr>
                <a:srgbClr val="ff6633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repr function returns any Python expression.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__repr__(self):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return f“{self.first_name} {self.last_name} {self.age}”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4"/>
          <p:cNvSpPr/>
          <p:nvPr/>
        </p:nvSpPr>
        <p:spPr>
          <a:xfrm>
            <a:off x="608400" y="129600"/>
            <a:ext cx="10963440" cy="113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str Function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TextShape 3"/>
          <p:cNvSpPr/>
          <p:nvPr/>
        </p:nvSpPr>
        <p:spPr>
          <a:xfrm>
            <a:off x="426600" y="1144080"/>
            <a:ext cx="10963440" cy="1139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28400" indent="-322920">
              <a:lnSpc>
                <a:spcPct val="93000"/>
              </a:lnSpc>
              <a:buClr>
                <a:srgbClr val="ff6633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str function returns a string that represents the object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__str__(self):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(f”First name: {self.first_name}\n”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f”Last name: {self.last_name}\n”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f”Age: {self.age}\n”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9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Adding to the Class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10"/>
          <p:cNvSpPr/>
          <p:nvPr/>
        </p:nvSpPr>
        <p:spPr>
          <a:xfrm>
            <a:off x="871200" y="1327320"/>
            <a:ext cx="10707840" cy="4079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12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get_full_name(self):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person's full name"""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f"{self.first_name.title()} {self.last_name.title()}"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get_age(self):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person's age"""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self.age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2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More Methods in the Class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13"/>
          <p:cNvSpPr/>
          <p:nvPr/>
        </p:nvSpPr>
        <p:spPr>
          <a:xfrm>
            <a:off x="871200" y="1363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update_age(self, yrs)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"""Updates the person's age"""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self.age = yrs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print("Happy birthday!")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5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16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Once the class is finished, it can be saved as a module.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module can be accessed as before and used to create instances of the class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2024-05-02T16:59:48Z</dcterms:modified>
  <cp:revision>11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